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78" r:id="rId9"/>
    <p:sldId id="260" r:id="rId10"/>
    <p:sldId id="279" r:id="rId11"/>
    <p:sldId id="261" r:id="rId12"/>
    <p:sldId id="282" r:id="rId13"/>
    <p:sldId id="280" r:id="rId14"/>
    <p:sldId id="281" r:id="rId15"/>
    <p:sldId id="283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4660"/>
  </p:normalViewPr>
  <p:slideViewPr>
    <p:cSldViewPr>
      <p:cViewPr varScale="1">
        <p:scale>
          <a:sx n="64" d="100"/>
          <a:sy n="64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0C527-4B4D-4212-9398-192C1C7951EB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70A4C-6D03-490F-8AA6-A9E6D80205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44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Bekijk de zaken niet door</a:t>
            </a:r>
            <a:r>
              <a:rPr lang="nl-NL" baseline="0" dirty="0"/>
              <a:t> je eigen bril.  Analyse moet zo veel mogelijk objectief gebeuren. Pas na de analyse mag je jullie eigen interpretatie eraan geven.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70A4C-6D03-490F-8AA6-A9E6D8020560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0799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Laatste</a:t>
            </a:r>
            <a:r>
              <a:rPr lang="nl-NL" baseline="0" dirty="0"/>
              <a:t> kolom conclusie per persoon bedenken</a:t>
            </a:r>
          </a:p>
          <a:p>
            <a:r>
              <a:rPr lang="nl-NL" baseline="0" dirty="0"/>
              <a:t>Per item een conclusie bedenken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70A4C-6D03-490F-8AA6-A9E6D8020560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350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611560" y="1701573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itchFamily="34" charset="0"/>
                <a:cs typeface="Arial" pitchFamily="34" charset="0"/>
              </a:rPr>
              <a:t>Presentatie onderzoek verwerken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Enquête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Verzamel opgehaalde data.</a:t>
            </a:r>
          </a:p>
          <a:p>
            <a:r>
              <a:rPr lang="nl-NL" dirty="0"/>
              <a:t>Verwerk deze net als een interview in een schema. </a:t>
            </a:r>
          </a:p>
        </p:txBody>
      </p:sp>
    </p:spTree>
    <p:extLst>
      <p:ext uri="{BB962C8B-B14F-4D97-AF65-F5344CB8AC3E}">
        <p14:creationId xmlns:p14="http://schemas.microsoft.com/office/powerpoint/2010/main" val="1522653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Interpretatie komt pas later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Eerst analyseren, pas later interpreteren in de vorm van een advies.</a:t>
            </a:r>
          </a:p>
          <a:p>
            <a:r>
              <a:rPr lang="nl-NL" dirty="0" err="1"/>
              <a:t>Vb</a:t>
            </a:r>
            <a:r>
              <a:rPr lang="nl-NL" dirty="0"/>
              <a:t>: Meerdere personen geven aan dat de faciliteiten op de sportvelden onvoldoende zijn. </a:t>
            </a:r>
          </a:p>
          <a:p>
            <a:pPr marL="457200" lvl="1" indent="0">
              <a:buNone/>
            </a:pPr>
            <a:r>
              <a:rPr lang="nl-NL" dirty="0"/>
              <a:t>Later in het LA4 advies: Gemeente doet er goed aan om…….. </a:t>
            </a:r>
          </a:p>
        </p:txBody>
      </p:sp>
    </p:spTree>
    <p:extLst>
      <p:ext uri="{BB962C8B-B14F-4D97-AF65-F5344CB8AC3E}">
        <p14:creationId xmlns:p14="http://schemas.microsoft.com/office/powerpoint/2010/main" val="3811404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196752"/>
            <a:ext cx="721114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Aan het einde van deze les kun je:</a:t>
            </a:r>
          </a:p>
          <a:p>
            <a:r>
              <a:rPr lang="nl-NL" dirty="0"/>
              <a:t>De resultaten van een interview/enquête verwerken in een schema en toelichten in een verslag.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959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/>
              <a:t>Lesplanning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Uitleg verwerken onderzoek</a:t>
            </a:r>
          </a:p>
          <a:p>
            <a:r>
              <a:rPr lang="nl-NL" dirty="0"/>
              <a:t>Opzet maken tabel en verslag</a:t>
            </a:r>
          </a:p>
          <a:p>
            <a:r>
              <a:rPr lang="nl-NL" dirty="0"/>
              <a:t>Aan de slag met jullie analyse</a:t>
            </a:r>
          </a:p>
        </p:txBody>
      </p:sp>
    </p:spTree>
    <p:extLst>
      <p:ext uri="{BB962C8B-B14F-4D97-AF65-F5344CB8AC3E}">
        <p14:creationId xmlns:p14="http://schemas.microsoft.com/office/powerpoint/2010/main" val="105413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196752"/>
            <a:ext cx="721114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Aan het einde van deze les kun je:</a:t>
            </a:r>
          </a:p>
          <a:p>
            <a:r>
              <a:rPr lang="nl-NL" dirty="0"/>
              <a:t>De resultaten van een interview/enquête verwerken in een schema en toelichten in een verslag.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analyseren van onderzoek?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Heel veel informatie uit het onderzoek gehaald.</a:t>
            </a:r>
          </a:p>
          <a:p>
            <a:r>
              <a:rPr lang="nl-NL" dirty="0"/>
              <a:t>Structureren om tot inzichten te kunnen komen.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Belangrijk bij het analyseren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39752" y="1628800"/>
            <a:ext cx="4514850" cy="27051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763688" y="5229200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/>
              <a:t>OBJECTIEF</a:t>
            </a:r>
          </a:p>
        </p:txBody>
      </p:sp>
    </p:spTree>
    <p:extLst>
      <p:ext uri="{BB962C8B-B14F-4D97-AF65-F5344CB8AC3E}">
        <p14:creationId xmlns:p14="http://schemas.microsoft.com/office/powerpoint/2010/main" val="3176026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Aanpak interview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Verzamel besproken thema`s/items/topics</a:t>
            </a:r>
          </a:p>
          <a:p>
            <a:r>
              <a:rPr lang="nl-NL" dirty="0"/>
              <a:t>Maak een schema met in de kolommen de onderwerpen die in het interview het meest aan bod zijn gekomen. </a:t>
            </a:r>
          </a:p>
          <a:p>
            <a:r>
              <a:rPr lang="nl-NL" dirty="0"/>
              <a:t>In de rijen deelnemers.</a:t>
            </a:r>
          </a:p>
          <a:p>
            <a:r>
              <a:rPr lang="nl-NL" dirty="0"/>
              <a:t>Onder de deelnemer belangrijke citaten.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7197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Interview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Nogmaals beluisteren. </a:t>
            </a:r>
          </a:p>
          <a:p>
            <a:r>
              <a:rPr lang="nl-NL" dirty="0"/>
              <a:t>Tip: verdeel de interviews onder de groepsleden</a:t>
            </a:r>
          </a:p>
          <a:p>
            <a:r>
              <a:rPr lang="nl-NL" dirty="0"/>
              <a:t>Aantekeningen maken/bekijken.</a:t>
            </a:r>
          </a:p>
          <a:p>
            <a:r>
              <a:rPr lang="nl-NL" dirty="0"/>
              <a:t>Belangrijke elementen eruit halen.</a:t>
            </a:r>
          </a:p>
          <a:p>
            <a:r>
              <a:rPr lang="nl-NL" dirty="0"/>
              <a:t>Lijkt op samenvatten.  </a:t>
            </a:r>
          </a:p>
        </p:txBody>
      </p:sp>
    </p:spTree>
    <p:extLst>
      <p:ext uri="{BB962C8B-B14F-4D97-AF65-F5344CB8AC3E}">
        <p14:creationId xmlns:p14="http://schemas.microsoft.com/office/powerpoint/2010/main" val="172862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268760"/>
            <a:ext cx="6635080" cy="4929411"/>
          </a:xfrm>
        </p:spPr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407712"/>
              </p:ext>
            </p:extLst>
          </p:nvPr>
        </p:nvGraphicFramePr>
        <p:xfrm>
          <a:off x="102597" y="37234"/>
          <a:ext cx="8933899" cy="649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290">
                  <a:extLst>
                    <a:ext uri="{9D8B030D-6E8A-4147-A177-3AD203B41FA5}">
                      <a16:colId xmlns:a16="http://schemas.microsoft.com/office/drawing/2014/main" val="1960232727"/>
                    </a:ext>
                  </a:extLst>
                </a:gridCol>
                <a:gridCol w="1151849">
                  <a:extLst>
                    <a:ext uri="{9D8B030D-6E8A-4147-A177-3AD203B41FA5}">
                      <a16:colId xmlns:a16="http://schemas.microsoft.com/office/drawing/2014/main" val="27115884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68378488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432971566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944623068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21230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Persoonskenmerken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Sport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Levensstijl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Sociale cohesie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Sportvelden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790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Deelnemer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Man</a:t>
                      </a:r>
                    </a:p>
                    <a:p>
                      <a:r>
                        <a:rPr lang="nl-NL" dirty="0"/>
                        <a:t>30 jaar</a:t>
                      </a:r>
                    </a:p>
                    <a:p>
                      <a:r>
                        <a:rPr lang="nl-NL" dirty="0"/>
                        <a:t>3 kinderen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Voetbal</a:t>
                      </a:r>
                    </a:p>
                    <a:p>
                      <a:r>
                        <a:rPr lang="nl-NL" dirty="0"/>
                        <a:t>2x per week</a:t>
                      </a:r>
                    </a:p>
                    <a:p>
                      <a:r>
                        <a:rPr lang="nl-NL" dirty="0"/>
                        <a:t>Belangrijk om vrienden te maken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Gezonde voeding</a:t>
                      </a:r>
                      <a:r>
                        <a:rPr lang="nl-NL" baseline="0" dirty="0"/>
                        <a:t> heel belangrijk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Ken</a:t>
                      </a:r>
                      <a:r>
                        <a:rPr lang="nl-NL" baseline="0" dirty="0"/>
                        <a:t>t veel mensen in de buurt. </a:t>
                      </a:r>
                    </a:p>
                    <a:p>
                      <a:r>
                        <a:rPr lang="nl-NL" baseline="0" dirty="0"/>
                        <a:t>Gaat naar ongeveer 10 buurbijeenkomsten per jaar.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Faciliteiten ontbreken. Geen kantine.</a:t>
                      </a:r>
                      <a:r>
                        <a:rPr lang="nl-NL" baseline="0" dirty="0"/>
                        <a:t> </a:t>
                      </a:r>
                      <a:endParaRPr lang="nl-NL" dirty="0"/>
                    </a:p>
                    <a:p>
                      <a:r>
                        <a:rPr lang="nl-NL" dirty="0"/>
                        <a:t>Zou graag vaker met vrienden gaan ballen. Veld nu vaak niet open.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815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Citaten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“Ik ga graag voetballen. Hier maak ik vrienden en leer ik</a:t>
                      </a:r>
                      <a:r>
                        <a:rPr lang="nl-NL" baseline="0" dirty="0"/>
                        <a:t> nieuwe mensen kennen.”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“Ik hou</a:t>
                      </a:r>
                      <a:r>
                        <a:rPr lang="nl-NL" baseline="0" dirty="0"/>
                        <a:t> me streng aan het dieet dat ik volg om genoeg binnen te krijgen om goed te kunnen sporten.”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“In</a:t>
                      </a:r>
                      <a:r>
                        <a:rPr lang="nl-NL" baseline="0" dirty="0"/>
                        <a:t> onze wijk worden veel activiteiten georganiseerd. Ik ga er graag heen. We krijgen weinig ondersteuning vanuit de gemeente.”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“Doordat er geen kantine is </a:t>
                      </a:r>
                      <a:r>
                        <a:rPr lang="nl-NL" baseline="0" dirty="0"/>
                        <a:t>gaat iedereen na de wedstrijd gelijk naar huis. Dat is jammer.”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877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Deelnemer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320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Citaten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15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099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Hoofdstuk resultaten bestaat uit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Schema (vorige dia)</a:t>
            </a:r>
          </a:p>
          <a:p>
            <a:r>
              <a:rPr lang="nl-NL" dirty="0"/>
              <a:t>Beschrijving in verhaalvorm (toelichting conclusie)</a:t>
            </a:r>
          </a:p>
          <a:p>
            <a:pPr lvl="1"/>
            <a:r>
              <a:rPr lang="nl-NL" dirty="0"/>
              <a:t>Je probeert verbanden te leggen tussen de verschillende antwoorden/personen. </a:t>
            </a:r>
          </a:p>
        </p:txBody>
      </p:sp>
    </p:spTree>
    <p:extLst>
      <p:ext uri="{BB962C8B-B14F-4D97-AF65-F5344CB8AC3E}">
        <p14:creationId xmlns:p14="http://schemas.microsoft.com/office/powerpoint/2010/main" val="17299064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F15905-4A19-4699-BAA7-DB40CF759574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47a28104-336f-447d-946e-e305ac2bcd47"/>
    <ds:schemaRef ds:uri="34354c1b-6b8c-435b-ad50-990538c19557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1BB0C9-2A72-4BDC-810B-4781BB967D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191E77-4CFF-4EE5-AD27-664663BFC6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442</Words>
  <Application>Microsoft Office PowerPoint</Application>
  <PresentationFormat>Diavoorstelling (4:3)</PresentationFormat>
  <Paragraphs>74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Lesplanning</vt:lpstr>
      <vt:lpstr>Lesdoel</vt:lpstr>
      <vt:lpstr>Waarom analyseren van onderzoek?</vt:lpstr>
      <vt:lpstr>Belangrijk bij het analyseren</vt:lpstr>
      <vt:lpstr>Aanpak interview</vt:lpstr>
      <vt:lpstr>Interview</vt:lpstr>
      <vt:lpstr>PowerPoint-presentatie</vt:lpstr>
      <vt:lpstr>Hoofdstuk resultaten bestaat uit </vt:lpstr>
      <vt:lpstr>Enquête </vt:lpstr>
      <vt:lpstr>Interpretatie komt pas later</vt:lpstr>
      <vt:lpstr>Lesdoel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Stijn Weijermars</cp:lastModifiedBy>
  <cp:revision>33</cp:revision>
  <dcterms:created xsi:type="dcterms:W3CDTF">2013-11-15T15:05:42Z</dcterms:created>
  <dcterms:modified xsi:type="dcterms:W3CDTF">2019-09-10T06:54:58Z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